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7" r:id="rId4"/>
    <p:sldId id="267" r:id="rId5"/>
    <p:sldId id="264" r:id="rId6"/>
    <p:sldId id="268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3"/>
    <a:srgbClr val="636462"/>
    <a:srgbClr val="777776"/>
    <a:srgbClr val="EB8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8"/>
    <p:restoredTop sz="94628"/>
  </p:normalViewPr>
  <p:slideViewPr>
    <p:cSldViewPr snapToObjects="1" showGuides="1">
      <p:cViewPr varScale="1">
        <p:scale>
          <a:sx n="172" d="100"/>
          <a:sy n="172" d="100"/>
        </p:scale>
        <p:origin x="232" y="328"/>
      </p:cViewPr>
      <p:guideLst>
        <p:guide orient="horz" pos="1071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CE5A1-857B-214D-8BEE-AF65CEFCD544}" type="datetimeFigureOut">
              <a:rPr lang="de-DE" smtClean="0"/>
              <a:t>11.12.18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31BCB-E4CC-CD41-BF0E-941D9510A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6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31BCB-E4CC-CD41-BF0E-941D9510A3D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98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6347577-95D5-FE4C-870F-45FEA77CEE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088"/>
            <a:ext cx="12241645" cy="6885925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983432" y="5373216"/>
            <a:ext cx="10515600" cy="48530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z="3000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698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199" y="1702080"/>
            <a:ext cx="10515600" cy="48530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42603"/>
            <a:ext cx="10515599" cy="3362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 b="0" i="0" baseline="0">
                <a:solidFill>
                  <a:srgbClr val="3434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Masterfließtextformat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19736" y="6356350"/>
            <a:ext cx="457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Ort I Name I Datum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675503" y="41189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816317" y="1691904"/>
            <a:ext cx="10515600" cy="471587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442603"/>
            <a:ext cx="10515600" cy="3355523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 sz="1700">
                <a:solidFill>
                  <a:srgbClr val="34343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/>
            </a:pPr>
            <a:r>
              <a:rPr lang="de-DE" dirty="0"/>
              <a:t>Mastertextformat bearbeiten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/>
            </a:pPr>
            <a:endParaRPr lang="de-DE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/>
            </a:pPr>
            <a:r>
              <a:rPr lang="de-DE" dirty="0"/>
              <a:t>Mastertextformat bearbeiten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/>
            </a:pPr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19736" y="6356350"/>
            <a:ext cx="457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Ort I Name I Datum</a:t>
            </a:r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8199" y="1702080"/>
            <a:ext cx="10515600" cy="54359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38200" y="2442602"/>
            <a:ext cx="10515600" cy="33626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 sz="1700" baseline="0">
                <a:solidFill>
                  <a:srgbClr val="EB8B2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 Mastertextformat bearbeiten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 Mastertextformat bearbeiten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/>
            </a:pPr>
            <a:r>
              <a:rPr lang="de-DE" dirty="0"/>
              <a:t> Mastertextformat bearbeiten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/>
            </a:pPr>
            <a:r>
              <a:rPr lang="de-DE" dirty="0"/>
              <a:t> Mastertextformat bearbeiten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/>
          </a:p>
          <a:p>
            <a:pPr lv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19736" y="6356350"/>
            <a:ext cx="457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Ort I Name I Datum</a:t>
            </a:r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838199" y="1695473"/>
            <a:ext cx="10515600" cy="471587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442603"/>
            <a:ext cx="5181600" cy="3362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aseline="0">
                <a:solidFill>
                  <a:srgbClr val="343433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2442603"/>
            <a:ext cx="5181600" cy="33626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700" baseline="0">
                <a:solidFill>
                  <a:srgbClr val="343433"/>
                </a:solidFill>
                <a:latin typeface="+mj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19736" y="6356350"/>
            <a:ext cx="457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Ort I Name I Datum</a:t>
            </a:r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 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838199" y="1702080"/>
            <a:ext cx="10515600" cy="485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7777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Mastertitelformat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19736" y="6356350"/>
            <a:ext cx="457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Ort I Name I Datum</a:t>
            </a:r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19736" y="6356350"/>
            <a:ext cx="457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Ort I Name I Datum</a:t>
            </a:r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343433"/>
                </a:solidFill>
              </a:defRPr>
            </a:lvl1pPr>
          </a:lstStyle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4069"/>
            <a:ext cx="12209450" cy="686985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12184785" cy="686409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2D19B8-022A-7E45-9E7D-50203552C1A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19736" y="6356350"/>
            <a:ext cx="457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Ort I Name I Datum</a:t>
            </a:r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8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Untertitel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850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9788" y="1700213"/>
            <a:ext cx="10515600" cy="47158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82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432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0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275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Macintosh PowerPoint</Application>
  <PresentationFormat>Breitbild</PresentationFormat>
  <Paragraphs>11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.AppleSystemUIFont</vt:lpstr>
      <vt:lpstr>Arial</vt:lpstr>
      <vt:lpstr>Calibri</vt:lpstr>
      <vt:lpstr>Calibri Light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Office-Benutzer</cp:lastModifiedBy>
  <cp:revision>42</cp:revision>
  <dcterms:created xsi:type="dcterms:W3CDTF">2017-06-06T07:41:45Z</dcterms:created>
  <dcterms:modified xsi:type="dcterms:W3CDTF">2018-12-11T12:46:16Z</dcterms:modified>
</cp:coreProperties>
</file>